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116" d="100"/>
          <a:sy n="116" d="100"/>
        </p:scale>
        <p:origin x="1062" y="84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2019-05-02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2019-05-02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</a:t>
            </a:r>
            <a:r>
              <a:rPr lang="ko-KR" altLang="en-US" sz="1900" spc="-15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</a:t>
            </a:r>
            <a:r>
              <a:rPr lang="ko-KR" altLang="en-US" sz="190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취업을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ko-KR" altLang="en-US" sz="4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</a:t>
            </a:r>
            <a:r>
              <a:rPr lang="ko-KR" altLang="en-US" sz="4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‘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기업의</a:t>
            </a:r>
            <a:endParaRPr lang="en-US" altLang="ko-KR" sz="16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홍보와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돕고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취업준비생에게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</a:t>
            </a:r>
            <a:r>
              <a:rPr lang="ko-KR" altLang="en-US" sz="1900" spc="-15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우수기업중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재직자 리뷰 및 평점 상위 </a:t>
            </a:r>
            <a:r>
              <a:rPr lang="en-US" altLang="ko-KR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테마별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워라밸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가산점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82658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31586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3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기업 방문의 날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을 통한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-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청년 취준생 만남의 장 마련 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63164</TotalTime>
  <Words>103</Words>
  <Application>Microsoft Office PowerPoint</Application>
  <PresentationFormat>A4 용지(210x297mm)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천희영</cp:lastModifiedBy>
  <cp:revision>2141</cp:revision>
  <cp:lastPrinted>2018-09-17T06:06:19Z</cp:lastPrinted>
  <dcterms:created xsi:type="dcterms:W3CDTF">2010-11-06T07:22:41Z</dcterms:created>
  <dcterms:modified xsi:type="dcterms:W3CDTF">2019-05-02T07:50:55Z</dcterms:modified>
</cp:coreProperties>
</file>